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9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2411-D751-4CDF-81BF-C62364973B84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965-9332-440D-BCD1-87A93E0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7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2411-D751-4CDF-81BF-C62364973B84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965-9332-440D-BCD1-87A93E0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2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2411-D751-4CDF-81BF-C62364973B84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965-9332-440D-BCD1-87A93E0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9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2411-D751-4CDF-81BF-C62364973B84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965-9332-440D-BCD1-87A93E0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6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2411-D751-4CDF-81BF-C62364973B84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965-9332-440D-BCD1-87A93E0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0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2411-D751-4CDF-81BF-C62364973B84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965-9332-440D-BCD1-87A93E0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2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2411-D751-4CDF-81BF-C62364973B84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965-9332-440D-BCD1-87A93E0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6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2411-D751-4CDF-81BF-C62364973B84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965-9332-440D-BCD1-87A93E0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2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2411-D751-4CDF-81BF-C62364973B84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965-9332-440D-BCD1-87A93E0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5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2411-D751-4CDF-81BF-C62364973B84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965-9332-440D-BCD1-87A93E0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77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2411-D751-4CDF-81BF-C62364973B84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965-9332-440D-BCD1-87A93E0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3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52411-D751-4CDF-81BF-C62364973B84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36965-9332-440D-BCD1-87A93E0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3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Appendix 4.5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Personnel Plan- 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2" y="533401"/>
          <a:ext cx="8693776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099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Readiness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Transition Planning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Transition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9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Focus Area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Max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Paid/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Volunteer 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Initial Team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Senior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Leaders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Department / Budget Reviews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Senior 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Policy/ Strategy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Senior Leader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Support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Central Team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Talent Team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Senior Leader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Ops/ Legal/ Personnel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Subtotal Full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Time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Subtotal Part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5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Appendix 4.5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Personnel Plan- V2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814444"/>
              </p:ext>
            </p:extLst>
          </p:nvPr>
        </p:nvGraphicFramePr>
        <p:xfrm>
          <a:off x="152402" y="533401"/>
          <a:ext cx="8693776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644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099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Readiness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Transition Planning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Transition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9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Focus Area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Max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Paid/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Volunteer 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Initial Team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Senior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Leaders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Department / Budget Reviews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Senior 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Members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Support/Interns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Policy/ Strategy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Senior Leader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Members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Support/Interns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Central Team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Members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Support/Interns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Talent Team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Senior Leader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Members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Support/Interns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Ops/ Legal/ Personnel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Members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Support/Interns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Subtotal Full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Time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Subtotal Part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9595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76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BC4CA362E03A40831C58E77BF6E65D" ma:contentTypeVersion="12" ma:contentTypeDescription="Create a new document." ma:contentTypeScope="" ma:versionID="5ce5c90880750d31e5ad97353da55926">
  <xsd:schema xmlns:xsd="http://www.w3.org/2001/XMLSchema" xmlns:xs="http://www.w3.org/2001/XMLSchema" xmlns:p="http://schemas.microsoft.com/office/2006/metadata/properties" xmlns:ns2="b768acbd-dc7f-4a24-9e54-842e75727939" xmlns:ns3="54e98812-b12a-4504-b572-6fcfe8934f27" targetNamespace="http://schemas.microsoft.com/office/2006/metadata/properties" ma:root="true" ma:fieldsID="8f9a491fc33d5dc8f7c5c50092fd8108" ns2:_="" ns3:_="">
    <xsd:import namespace="b768acbd-dc7f-4a24-9e54-842e75727939"/>
    <xsd:import namespace="54e98812-b12a-4504-b572-6fcfe8934f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68acbd-dc7f-4a24-9e54-842e757279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e98812-b12a-4504-b572-6fcfe8934f2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640917-9AFC-4B63-B664-D2247DB034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68acbd-dc7f-4a24-9e54-842e75727939"/>
    <ds:schemaRef ds:uri="54e98812-b12a-4504-b572-6fcfe8934f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D44637-D759-47C3-A225-35FB652CAB45}">
  <ds:schemaRefs>
    <ds:schemaRef ds:uri="http://schemas.microsoft.com/office/2006/documentManagement/types"/>
    <ds:schemaRef ds:uri="b768acbd-dc7f-4a24-9e54-842e75727939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54e98812-b12a-4504-b572-6fcfe8934f27"/>
  </ds:schemaRefs>
</ds:datastoreItem>
</file>

<file path=customXml/itemProps3.xml><?xml version="1.0" encoding="utf-8"?>
<ds:datastoreItem xmlns:ds="http://schemas.openxmlformats.org/officeDocument/2006/customXml" ds:itemID="{CFB24BA0-2F2B-4D59-83E5-4D31502130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673</Words>
  <Application>Microsoft Office PowerPoint</Application>
  <PresentationFormat>On-screen Show (4:3)</PresentationFormat>
  <Paragraphs>575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Appendix 4.5 Personnel Plan- V1</vt:lpstr>
      <vt:lpstr>Appendix 4.5 Personnel Plan- V2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Personnel Plan Draft V1</dc:title>
  <dc:creator>Daniel</dc:creator>
  <cp:lastModifiedBy>Alexander Tippett</cp:lastModifiedBy>
  <cp:revision>2</cp:revision>
  <dcterms:created xsi:type="dcterms:W3CDTF">2012-12-13T06:24:56Z</dcterms:created>
  <dcterms:modified xsi:type="dcterms:W3CDTF">2020-06-23T15:19:16Z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0x01010097BC4CA362E03A40831C58E77BF6E65D</vt:lpwstr>
  </property>
</Properties>
</file>